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3" r:id="rId3"/>
    <p:sldId id="257" r:id="rId4"/>
    <p:sldId id="287" r:id="rId5"/>
    <p:sldId id="261" r:id="rId6"/>
    <p:sldId id="288" r:id="rId7"/>
    <p:sldId id="270" r:id="rId8"/>
    <p:sldId id="272" r:id="rId9"/>
    <p:sldId id="273" r:id="rId10"/>
    <p:sldId id="258" r:id="rId11"/>
    <p:sldId id="289" r:id="rId12"/>
    <p:sldId id="290" r:id="rId13"/>
    <p:sldId id="291" r:id="rId14"/>
    <p:sldId id="292" r:id="rId15"/>
    <p:sldId id="294" r:id="rId16"/>
    <p:sldId id="293" r:id="rId17"/>
    <p:sldId id="260" r:id="rId18"/>
    <p:sldId id="267" r:id="rId19"/>
    <p:sldId id="284" r:id="rId20"/>
    <p:sldId id="275" r:id="rId21"/>
    <p:sldId id="281" r:id="rId22"/>
    <p:sldId id="264" r:id="rId23"/>
    <p:sldId id="268" r:id="rId24"/>
    <p:sldId id="265" r:id="rId25"/>
    <p:sldId id="278" r:id="rId26"/>
    <p:sldId id="277" r:id="rId27"/>
    <p:sldId id="269" r:id="rId28"/>
    <p:sldId id="279" r:id="rId29"/>
    <p:sldId id="286" r:id="rId30"/>
    <p:sldId id="274" r:id="rId31"/>
    <p:sldId id="285" r:id="rId32"/>
    <p:sldId id="276" r:id="rId33"/>
    <p:sldId id="28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microsoft.com/office/2007/relationships/hdphoto" Target="../media/hdphoto1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Making Doc </a:t>
            </a:r>
            <a:endParaRPr lang="ko-KR" alt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279"/>
            <a:ext cx="9144000" cy="761476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팀명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Contents5 / 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이경호</a:t>
            </a:r>
            <a:endParaRPr lang="ko-KR" altLang="en-US" sz="32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</a:t>
            </a:r>
            <a:r>
              <a:rPr lang="ko-KR" altLang="en-US" sz="5400" b="1" dirty="0" err="1" smtClean="0"/>
              <a:t>스케쥴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0115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039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아이디어 회의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세계관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도출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컨셉기획서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기능위주의 </a:t>
            </a:r>
            <a:r>
              <a:rPr lang="ko-KR" altLang="en-US" dirty="0" err="1" smtClean="0"/>
              <a:t>프로토타이핑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레벨디자인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리소스제작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10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스케쥴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4" y="1380931"/>
            <a:ext cx="9641632" cy="4796032"/>
          </a:xfrm>
        </p:spPr>
      </p:pic>
    </p:spTree>
    <p:extLst>
      <p:ext uri="{BB962C8B-B14F-4D97-AF65-F5344CB8AC3E}">
        <p14:creationId xmlns:p14="http://schemas.microsoft.com/office/powerpoint/2010/main" val="360209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531" y="5206483"/>
            <a:ext cx="11346023" cy="9704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애자일과 </a:t>
            </a:r>
            <a:r>
              <a:rPr lang="en-US" altLang="ko-KR" sz="1800" dirty="0" smtClean="0"/>
              <a:t>WBS</a:t>
            </a:r>
            <a:r>
              <a:rPr lang="ko-KR" altLang="en-US" sz="1800" dirty="0" smtClean="0"/>
              <a:t>를 활용해 각 기능위주로 제작 후 레벨을 만들어 이벤트화 시키는 작업을 반복했습니다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각 팀원모두 기획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개발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아이디어를 공유하고 역할을 나누었지만 할 수 있는 부분들은 보완하며 작업을 진행했습니다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80" y="1586557"/>
            <a:ext cx="8138043" cy="34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업무 분담 </a:t>
            </a:r>
            <a:r>
              <a:rPr lang="en-US" altLang="ko-KR" sz="4000" b="1" dirty="0" smtClean="0"/>
              <a:t>(Role &amp; Responsibility)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4463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분담 </a:t>
            </a:r>
            <a:r>
              <a:rPr lang="en-US" altLang="ko-KR" dirty="0" smtClean="0"/>
              <a:t>(R&amp;R)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디렉팅</a:t>
            </a:r>
            <a:r>
              <a:rPr lang="ko-KR" altLang="en-US" dirty="0" smtClean="0"/>
              <a:t> 일정관리</a:t>
            </a:r>
            <a:endParaRPr lang="en-US" altLang="ko-KR" dirty="0" smtClean="0"/>
          </a:p>
          <a:p>
            <a:r>
              <a:rPr lang="ko-KR" altLang="en-US" dirty="0" smtClean="0"/>
              <a:t>기술담당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레벨제작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아트리소스 제작</a:t>
            </a:r>
            <a:r>
              <a:rPr lang="en-US" altLang="ko-KR" smtClean="0"/>
              <a:t>, </a:t>
            </a:r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5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:a16="http://schemas.microsoft.com/office/drawing/2014/main" xmlns="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31927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:a16="http://schemas.microsoft.com/office/drawing/2014/main" xmlns="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:a16="http://schemas.microsoft.com/office/drawing/2014/main" xmlns="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:a16="http://schemas.microsoft.com/office/drawing/2014/main" xmlns="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:a16="http://schemas.microsoft.com/office/drawing/2014/main" xmlns="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:a16="http://schemas.microsoft.com/office/drawing/2014/main" xmlns="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:a16="http://schemas.microsoft.com/office/drawing/2014/main" xmlns="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:a16="http://schemas.microsoft.com/office/drawing/2014/main" xmlns="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xmlns="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:a16="http://schemas.microsoft.com/office/drawing/2014/main" xmlns="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:a16="http://schemas.microsoft.com/office/drawing/2014/main" xmlns="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xmlns="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:a16="http://schemas.microsoft.com/office/drawing/2014/main" xmlns="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:a16="http://schemas.microsoft.com/office/drawing/2014/main" xmlns="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:a16="http://schemas.microsoft.com/office/drawing/2014/main" xmlns="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xmlns="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:a16="http://schemas.microsoft.com/office/drawing/2014/main" xmlns="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:a16="http://schemas.microsoft.com/office/drawing/2014/main" xmlns="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:a16="http://schemas.microsoft.com/office/drawing/2014/main" xmlns="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 임 소 개</a:t>
            </a:r>
            <a:endParaRPr lang="en-US" altLang="ko-KR" dirty="0" smtClean="0"/>
          </a:p>
          <a:p>
            <a:r>
              <a:rPr lang="ko-KR" altLang="en-US" dirty="0" smtClean="0"/>
              <a:t>제 작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제 작 프로세스 </a:t>
            </a:r>
            <a:endParaRPr lang="en-US" altLang="ko-KR" dirty="0" smtClean="0"/>
          </a:p>
          <a:p>
            <a:r>
              <a:rPr lang="ko-KR" altLang="en-US" dirty="0" smtClean="0"/>
              <a:t>업 무 분 담</a:t>
            </a:r>
            <a:endParaRPr lang="en-US" altLang="ko-KR" dirty="0"/>
          </a:p>
          <a:p>
            <a:r>
              <a:rPr lang="en-US" altLang="ko-KR" dirty="0" smtClean="0"/>
              <a:t>Tool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레벨디자인 과정</a:t>
            </a:r>
            <a:endParaRPr lang="en-US" altLang="ko-KR" dirty="0" smtClean="0"/>
          </a:p>
          <a:p>
            <a:r>
              <a:rPr lang="ko-KR" altLang="en-US" dirty="0" smtClean="0"/>
              <a:t>플레이 영상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게임 소개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3355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Cyber Heart 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RPG MAKER </a:t>
            </a:r>
            <a:r>
              <a:rPr lang="ko-KR" altLang="en-US" sz="2000" b="1" dirty="0" smtClean="0"/>
              <a:t>툴을 이용하여 제작한 액션어드벤처 게임 입니다</a:t>
            </a:r>
            <a:r>
              <a:rPr lang="en-US" altLang="ko-KR" sz="2000" b="1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주인공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크리스티나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AI (</a:t>
            </a:r>
            <a:r>
              <a:rPr lang="ko-KR" altLang="en-US" dirty="0" err="1" smtClean="0"/>
              <a:t>알프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도움을 받으며 </a:t>
            </a:r>
            <a:r>
              <a:rPr lang="ko-KR" altLang="en-US" dirty="0" err="1" smtClean="0"/>
              <a:t>도난당한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CyberHeart</a:t>
            </a:r>
            <a:r>
              <a:rPr lang="ko-KR" altLang="en-US" dirty="0" smtClean="0"/>
              <a:t>를 되찾으러 가는 모험을 액션어드벤처 장르로 표현했으며 전체 </a:t>
            </a:r>
            <a:r>
              <a:rPr lang="ko-KR" altLang="en-US" dirty="0" err="1" smtClean="0"/>
              <a:t>시나리오중</a:t>
            </a:r>
            <a:r>
              <a:rPr lang="ko-KR" altLang="en-US" dirty="0" smtClean="0"/>
              <a:t> 마지막 장소인 </a:t>
            </a:r>
            <a:r>
              <a:rPr lang="en-US" altLang="ko-KR" dirty="0" smtClean="0"/>
              <a:t>BH</a:t>
            </a:r>
            <a:r>
              <a:rPr lang="ko-KR" altLang="en-US" dirty="0" smtClean="0"/>
              <a:t>연구소를 공략하는 플레이를 </a:t>
            </a:r>
            <a:r>
              <a:rPr lang="en-US" altLang="ko-KR" dirty="0" smtClean="0"/>
              <a:t>15~20</a:t>
            </a:r>
            <a:r>
              <a:rPr lang="ko-KR" altLang="en-US" dirty="0" smtClean="0"/>
              <a:t>분 정도의 플레이타임으로 진행합니다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플레이 시나리오를 </a:t>
            </a:r>
            <a:r>
              <a:rPr lang="ko-KR" altLang="en-US" dirty="0" err="1" smtClean="0"/>
              <a:t>플렉탈구조로</a:t>
            </a:r>
            <a:r>
              <a:rPr lang="ko-KR" altLang="en-US" dirty="0" smtClean="0"/>
              <a:t> 제작하려고 시도 하였고 각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모듈화해서 </a:t>
            </a:r>
            <a:r>
              <a:rPr lang="ko-KR" altLang="en-US" dirty="0" err="1" smtClean="0"/>
              <a:t>맵당</a:t>
            </a:r>
            <a:r>
              <a:rPr lang="ko-KR" altLang="en-US" dirty="0" smtClean="0"/>
              <a:t> 표현되는 제한된 사항을 시스템화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액션어드벤처 게임 장르의 특징을 </a:t>
            </a:r>
            <a:r>
              <a:rPr lang="ko-KR" altLang="en-US" dirty="0" err="1" smtClean="0"/>
              <a:t>표현하기위해</a:t>
            </a:r>
            <a:r>
              <a:rPr lang="ko-KR" altLang="en-US" dirty="0" smtClean="0"/>
              <a:t> 캐릭터 액션을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무기시스템을 </a:t>
            </a:r>
            <a:r>
              <a:rPr lang="ko-KR" altLang="en-US" dirty="0" err="1" smtClean="0"/>
              <a:t>스왑하면서</a:t>
            </a:r>
            <a:r>
              <a:rPr lang="ko-KR" altLang="en-US" dirty="0" smtClean="0"/>
              <a:t> 모듈을 장착해 다양한 액션에 변화를 주었으며 주인공은 </a:t>
            </a:r>
            <a:r>
              <a:rPr lang="ko-KR" altLang="en-US" dirty="0" err="1" smtClean="0"/>
              <a:t>맵별</a:t>
            </a:r>
            <a:r>
              <a:rPr lang="ko-KR" altLang="en-US" dirty="0" smtClean="0"/>
              <a:t> 상황에 맞춰 해당 무기와 모듈을 사용하여 미션을 해결하면서 다음 장소로 이동합니다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미니맵에</a:t>
            </a:r>
            <a:r>
              <a:rPr lang="ko-KR" altLang="en-US" dirty="0" smtClean="0"/>
              <a:t> 표시된 보스위치를 이동하기 위해 단계별로 진행하게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플레이 가이드를 딱딱한 </a:t>
            </a:r>
            <a:r>
              <a:rPr lang="ko-KR" altLang="en-US" dirty="0" err="1" smtClean="0"/>
              <a:t>튜토리얼로</a:t>
            </a:r>
            <a:r>
              <a:rPr lang="ko-KR" altLang="en-US" dirty="0" smtClean="0"/>
              <a:t> 처리하지 않고 스토리상에 나오는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캐릭터가 주인공을 지원하는 설정의 스토리대사로 표현하였으며 </a:t>
            </a:r>
            <a:r>
              <a:rPr lang="ko-KR" altLang="en-US" dirty="0" err="1" smtClean="0"/>
              <a:t>엔딩후</a:t>
            </a:r>
            <a:r>
              <a:rPr lang="ko-KR" altLang="en-US" dirty="0" smtClean="0"/>
              <a:t> 분기를 주어 플레이어의 선택에 따라 결말이 달라지는 분기도 넣어봤습니다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5" y="12434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 </a:t>
            </a:r>
            <a:r>
              <a:rPr lang="en-US" altLang="ko-KR" dirty="0" smtClean="0"/>
              <a:t>(Keyword)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9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1589</Words>
  <Application>Microsoft Office PowerPoint</Application>
  <PresentationFormat>와이드스크린</PresentationFormat>
  <Paragraphs>325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Making Doc </vt:lpstr>
      <vt:lpstr>History</vt:lpstr>
      <vt:lpstr>목차(contents)</vt:lpstr>
      <vt:lpstr>PowerPoint 프레젠테이션</vt:lpstr>
      <vt:lpstr>게임소개</vt:lpstr>
      <vt:lpstr>게임소개 (Keyword)</vt:lpstr>
      <vt:lpstr>Chronicle (연대기)</vt:lpstr>
      <vt:lpstr>시놉시스(세계관)</vt:lpstr>
      <vt:lpstr>시놉시스 (배경설정)</vt:lpstr>
      <vt:lpstr>시놉시스(Synopsis)</vt:lpstr>
      <vt:lpstr>PowerPoint 프레젠테이션</vt:lpstr>
      <vt:lpstr>제작 플로우</vt:lpstr>
      <vt:lpstr>제작 스케쥴</vt:lpstr>
      <vt:lpstr>제작 프로세스</vt:lpstr>
      <vt:lpstr>PowerPoint 프레젠테이션</vt:lpstr>
      <vt:lpstr>업무 분담 (R&amp;R)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레벨디자인</vt:lpstr>
      <vt:lpstr>Display 컨셉 </vt:lpstr>
      <vt:lpstr>완성 UI</vt:lpstr>
      <vt:lpstr>화면구성</vt:lpstr>
      <vt:lpstr>Game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98</cp:revision>
  <dcterms:created xsi:type="dcterms:W3CDTF">2020-01-21T01:52:18Z</dcterms:created>
  <dcterms:modified xsi:type="dcterms:W3CDTF">2020-02-11T13:08:05Z</dcterms:modified>
</cp:coreProperties>
</file>